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5" d="100"/>
          <a:sy n="125" d="100"/>
        </p:scale>
        <p:origin x="-179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№094</a:t>
                      </a:r>
                      <a:endParaRPr lang="zh-CN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апреля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восточный, юго-восточный 1-6 м/с. Температура воздуха ночью 1-3, днем 17-19 тепла. 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05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0-5 м/с. Температура воздуха 0-2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65661716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134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2122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0,447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апреля,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06 апреля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/Жакибаева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14991</TotalTime>
  <Words>595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2937</cp:revision>
  <cp:lastPrinted>2021-02-03T11:37:00Z</cp:lastPrinted>
  <dcterms:created xsi:type="dcterms:W3CDTF">2018-03-27T06:03:00Z</dcterms:created>
  <dcterms:modified xsi:type="dcterms:W3CDTF">2023-04-04T06:51:56Z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