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803338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Мало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5-10 м/с. Температура воздуха ночью 1-3 мороза, днем 14-16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06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 7-12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апреля, ночью 06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036170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5788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21537</TotalTime>
  <Words>655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3520</cp:revision>
  <cp:lastPrinted>2021-11-30T05:55:24Z</cp:lastPrinted>
  <dcterms:created xsi:type="dcterms:W3CDTF">2018-03-27T06:03:00Z</dcterms:created>
  <dcterms:modified xsi:type="dcterms:W3CDTF">2023-04-04T06:11:03Z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