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108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086114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апрель</a:t>
                      </a: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04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около 0 градусов, днем 15-17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05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0-2 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63594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15128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2621</cp:revision>
  <cp:lastPrinted>2021-07-01T03:56:27Z</cp:lastPrinted>
  <dcterms:created xsi:type="dcterms:W3CDTF">2018-03-27T06:03:00Z</dcterms:created>
  <dcterms:modified xsi:type="dcterms:W3CDTF">2023-04-03T06:36:08Z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