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0" d="100"/>
          <a:sy n="80" d="100"/>
        </p:scale>
        <p:origin x="108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23601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1277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73115" y="30116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8952" y="231911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20734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2884</cp:revision>
  <cp:lastPrinted>2021-10-18T15:52:53Z</cp:lastPrinted>
  <dcterms:created xsi:type="dcterms:W3CDTF">2018-03-27T06:03:00Z</dcterms:created>
  <dcterms:modified xsi:type="dcterms:W3CDTF">2023-04-03T06:55:40Z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