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Nurbek" initials="N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1693145219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№94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апрель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05 апреля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120645304"/>
              </p:ext>
            </p:extLst>
          </p:nvPr>
        </p:nvGraphicFramePr>
        <p:xfrm>
          <a:off x="4993576" y="4733142"/>
          <a:ext cx="4691064" cy="16423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618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3175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04 апреля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03 апреля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04 апреля 2023 г.</a:t>
            </a:r>
            <a:r>
              <a:rPr lang="ru-RU" sz="1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небольшой дождь, гроза. Ночью пыльная буря. Ветер восточный ночью 15-20, днем 9-14 м/с. Температура воздуха ночью 6-8, днем 18-20 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апреля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04 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05 апреля 2023 г.</a:t>
            </a:r>
            <a:endParaRPr lang="kk-KZ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ночью небольшой дождь, гроза. Ветер восточный 9-14 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6-8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7314" y="4500570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Баймаганбетова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С.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=""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13975</TotalTime>
  <Words>596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2583</cp:revision>
  <cp:lastPrinted>2021-07-01T03:56:27Z</cp:lastPrinted>
  <dcterms:created xsi:type="dcterms:W3CDTF">2018-03-27T06:03:00Z</dcterms:created>
  <dcterms:modified xsi:type="dcterms:W3CDTF">2023-04-03T07:15:21Z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