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152717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93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1224"/>
            <a:ext cx="4758096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Мало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7-12 м/с. Температура воздуха ночью 3-5 мороза, днем 13-15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05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Малооблачно,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осточный 7-12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1-3 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апреля, ночью 05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774202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5788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21534</TotalTime>
  <Words>655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3517</cp:revision>
  <cp:lastPrinted>2021-11-30T05:55:24Z</cp:lastPrinted>
  <dcterms:created xsi:type="dcterms:W3CDTF">2018-03-27T06:03:00Z</dcterms:created>
  <dcterms:modified xsi:type="dcterms:W3CDTF">2023-04-03T06:15:26Z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