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9" d="100"/>
          <a:sy n="129" d="100"/>
        </p:scale>
        <p:origin x="-166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366711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03 апреля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Временами туман.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3-5, днем 16-18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kk-KZ" sz="120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Временами туман.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5-7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259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923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0,23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14702</TotalTime>
  <Words>569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2991</cp:revision>
  <cp:lastPrinted>2023-04-03T05:38:38Z</cp:lastPrinted>
  <dcterms:created xsi:type="dcterms:W3CDTF">2018-03-27T06:03:00Z</dcterms:created>
  <dcterms:modified xsi:type="dcterms:W3CDTF">2023-04-03T05:40:44Z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