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322950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04, ночью 05 апреля 2023 года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88412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туман. Ветер северо-западный 2-7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4-6,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осадков, туман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1-6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17004</TotalTime>
  <Words>607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2690</cp:revision>
  <cp:lastPrinted>2021-10-15T03:50:29Z</cp:lastPrinted>
  <dcterms:created xsi:type="dcterms:W3CDTF">2018-03-27T06:03:00Z</dcterms:created>
  <dcterms:modified xsi:type="dcterms:W3CDTF">2023-04-03T07:21:18Z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