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5165167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0889636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восточный с переходом на юго-западный 8-13, порывы 15-20 м/с. Температура воздуха ночью 9-11, днем 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Ветер юго-западный 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13211</TotalTime>
  <Words>634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2693</cp:revision>
  <cp:lastPrinted>2021-07-01T03:56:27Z</cp:lastPrinted>
  <dcterms:created xsi:type="dcterms:W3CDTF">2018-03-27T06:03:00Z</dcterms:created>
  <dcterms:modified xsi:type="dcterms:W3CDTF">2023-04-03T07:00:53Z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