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78" d="100"/>
          <a:sy n="78" d="100"/>
        </p:scale>
        <p:origin x="-564" y="-84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4B4EF05-24FC-476D-B4DB-6F6BCDD0F25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2F5E6C-55DD-499A-94A0-103AFF5C4DE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C3B207-DB97-49FC-867A-23AF87253B4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E0F2F5-B1B7-4CE9-8F60-A3389E88AF2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19124F-3380-464D-9443-619FB763786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1E3242-FAAF-48A7-B6F6-F788D80F791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8735B6-47D5-4749-A5B3-03CDD4DB3A9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C0BADB-CAB1-42D3-AF30-599BDD3DBB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A62622-6FDB-4CDD-B1B3-07E94361CEF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5FA468-34B1-43C9-933F-2B8FCF7044D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198E3D-32BD-4FAE-8418-D8F1C76BEA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B38D0E-A8AC-45FE-BDB2-EE01B5E93B5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ED35877-D718-419C-A5F8-710FE71916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93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03 апреля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24413" cy="17478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04 апреля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03 апреля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04 апреля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altLang="zh-CN">
                <a:solidFill>
                  <a:schemeClr val="tx1"/>
                </a:solidFill>
                <a:cs typeface="宋体"/>
              </a:rPr>
              <a:t>Переменная облачность, без осадков. Ветер 0-5 м/с. Температура воздуха ночью 0-2,  днем 16-18 тепла.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05 апреля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04 апреля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05 апреля</a:t>
            </a:r>
          </a:p>
          <a:p>
            <a:pPr algn="just">
              <a:buFont typeface="Arial" charset="0"/>
              <a:buNone/>
            </a:pPr>
            <a:r>
              <a:rPr lang="ru-RU" altLang="ru-RU">
                <a:solidFill>
                  <a:schemeClr val="tx1"/>
                </a:solidFill>
              </a:rPr>
              <a:t>Переменная облачность, без осадков. Ветер 0-5 м/с. Температура воздуха 2-4 тепла. 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205038"/>
            <a:ext cx="4824413" cy="101758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>
                <a:solidFill>
                  <a:schemeClr val="tx1"/>
                </a:solidFill>
                <a:sym typeface="+mn-ea"/>
              </a:rPr>
              <a:t>Сутки 04 апреля , ночью 05 апреля 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накоплению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b="1">
                <a:solidFill>
                  <a:schemeClr val="tx1"/>
                </a:solidFill>
              </a:rPr>
              <a:t>пониженный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300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/>
                  </a:extLst>
                </a:gridCol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03 апреля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4953000" y="4305300"/>
          <a:ext cx="4684713" cy="2228850"/>
        </p:xfrm>
        <a:graphic>
          <a:graphicData uri="http://schemas.openxmlformats.org/drawingml/2006/table">
            <a:tbl>
              <a:tblPr/>
              <a:tblGrid>
                <a:gridCol w="1804988"/>
                <a:gridCol w="1398587"/>
                <a:gridCol w="1481138"/>
              </a:tblGrid>
              <a:tr h="708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187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196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2135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195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1,0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202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</a:t>
                      </a:r>
                      <a:r>
                        <a:rPr kumimoji="0" lang="ru-RU" alt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213100"/>
            <a:ext cx="4824413" cy="6524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Аманкулова С.Л./ Нурымбеткожа Н.Н.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15704</TotalTime>
  <Words>550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3187</cp:revision>
  <cp:lastPrinted>2021-07-01T09:11:30Z</cp:lastPrinted>
  <dcterms:created xsi:type="dcterms:W3CDTF">2018-03-27T06:03:00Z</dcterms:created>
  <dcterms:modified xsi:type="dcterms:W3CDTF">2023-04-03T06:16:03Z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