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2602864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01 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9237663"/>
              </p:ext>
            </p:extLst>
          </p:nvPr>
        </p:nvGraphicFramePr>
        <p:xfrm>
          <a:off x="5030591" y="4221091"/>
          <a:ext cx="4680168" cy="21317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782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236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236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30215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236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236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36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282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17993</TotalTime>
  <Words>592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2683</cp:revision>
  <cp:lastPrinted>2021-10-14T11:15:53Z</cp:lastPrinted>
  <dcterms:created xsi:type="dcterms:W3CDTF">2018-03-27T06:03:00Z</dcterms:created>
  <dcterms:modified xsi:type="dcterms:W3CDTF">2023-04-01T05:14:23Z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