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123905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осадков. Ветер юго-восточный 7-12 м/с. Температура воздуха ночью 3-5 мороза, днем 8-10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370439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0.744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0.502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0.074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0.29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Серлибаева Ж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15120</TotalTime>
  <Words>533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2623</cp:revision>
  <cp:lastPrinted>2021-07-01T03:56:27Z</cp:lastPrinted>
  <dcterms:created xsi:type="dcterms:W3CDTF">2018-03-27T06:03:00Z</dcterms:created>
  <dcterms:modified xsi:type="dcterms:W3CDTF">2023-04-01T07:34:07Z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