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146484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599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5663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18524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2023-04-01T05:47:56Z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