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58FE83-31DA-4224-836B-73DDCA49A3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11950-7E81-41F5-A3D7-0AB9205F2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01A64-DBD2-46EF-A0CB-B17FF35942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C9DFE-597B-4F71-8588-0C8411D5F9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1CE3-4AD0-49B9-AD39-5565284E4C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BF82D-6B65-4640-9848-BEA2E3A2AC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E1EF3-7E44-4947-ABD2-EC55039A8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5FB59-D4DC-4CB6-A7F6-D8BB56F6C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F0D9E-D46F-4841-9955-D8D7A6DBC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59D0C-BD57-4906-B9CB-39F34C01CE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6EA90-CC77-4FF6-8300-5B4353752E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8C759-F8AC-4913-B9F9-8350CFB12C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291BF25-2742-455B-A02D-99314FC6E7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01 апреля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02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северо-западный 3-8 м/с. Температура воздуха ночью заморозки 1-3 градуса,  днем 10-12 тепла 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03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заморозки 1-3 градуса.</a:t>
            </a:r>
            <a:r>
              <a:rPr lang="ru-RU" altLang="ru-RU"/>
              <a:t>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02 апреля , ночью 03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2372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15698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3181</cp:revision>
  <cp:lastPrinted>2021-07-01T09:11:30Z</cp:lastPrinted>
  <dcterms:created xsi:type="dcterms:W3CDTF">2018-03-27T06:03:00Z</dcterms:created>
  <dcterms:modified xsi:type="dcterms:W3CDTF">2023-04-01T07:13:21Z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