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213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47957311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91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210396"/>
              </p:ext>
            </p:extLst>
          </p:nvPr>
        </p:nvGraphicFramePr>
        <p:xfrm>
          <a:off x="5046662" y="636212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69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4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01 апреля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7944" y="161224"/>
            <a:ext cx="4758096" cy="193899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</a:p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апреля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01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lvl="0" algn="ctr"/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Мало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облачно,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юго-восточный 7-12 м/с. Температура воздуха ночью 7-9 мороза, днем 5-7 тепла.</a:t>
            </a: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2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апреля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апреля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03 апреля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Малооблачно,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юго-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осточный 7-12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10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5-7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algn="just">
              <a:spcAft>
                <a:spcPts val="0"/>
              </a:spcAft>
            </a:pPr>
            <a:endParaRPr lang="ru-KZ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62538" y="2132856"/>
            <a:ext cx="458172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апреля, ночью 03 апреля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5046662" y="3070027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5085468"/>
              </p:ext>
            </p:extLst>
          </p:nvPr>
        </p:nvGraphicFramePr>
        <p:xfrm>
          <a:off x="5046663" y="3897847"/>
          <a:ext cx="4645221" cy="24610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1328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61127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970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182891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94785" y="4178295"/>
              <a:ext cx="1611340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77502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21470</TotalTime>
  <Words>655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3508</cp:revision>
  <cp:lastPrinted>2021-11-30T05:55:24Z</cp:lastPrinted>
  <dcterms:created xsi:type="dcterms:W3CDTF">2018-03-27T06:03:00Z</dcterms:created>
  <dcterms:modified xsi:type="dcterms:W3CDTF">2023-04-01T05:21:56Z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