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№91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02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01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02 апреля 2023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9-14, временами порывы 17-22 м/с. Температура воздуха ночью заморозки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4-9 градусов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r>
              <a:rPr lang="ru-RU" sz="1200" dirty="0" smtClean="0"/>
              <a:t>	</a:t>
            </a:r>
          </a:p>
          <a:p>
            <a:pPr algn="ctr"/>
            <a:r>
              <a:rPr lang="ru-RU" sz="1200" dirty="0" smtClean="0"/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03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02 апреля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03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7-12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заморозки 3-5 градусов.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02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03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24438" y="3805226"/>
          <a:ext cx="4637064" cy="23431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239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71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0,013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622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0,027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8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606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0,121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0,062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0,138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Мухитдинова Р.А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15379</TotalTime>
  <Words>539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3073</cp:revision>
  <cp:lastPrinted>2021-07-01T03:56:27Z</cp:lastPrinted>
  <dcterms:created xsi:type="dcterms:W3CDTF">2018-03-27T06:03:00Z</dcterms:created>
  <dcterms:modified xsi:type="dcterms:W3CDTF">2023-04-01T06:51:34Z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