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26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9253041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2101302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дождь. Ветер северо-западный с переходом на юго-восточный 9-14, ночью порывы 15-20 м/с. Температура воздуха ночью 5-7, днем 10-12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17040</TotalTime>
  <Words>599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2692</cp:revision>
  <cp:lastPrinted>2021-10-15T03:50:29Z</cp:lastPrinted>
  <dcterms:created xsi:type="dcterms:W3CDTF">2018-03-27T06:03:00Z</dcterms:created>
  <dcterms:modified xsi:type="dcterms:W3CDTF">2023-04-01T07:13:04Z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