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26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4712278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2080410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дождь, временами сильный дождь, гроза. Ветер северный, северо-западный 9-14, порывы 15-20, временами 23 м/с. Температура воздуха ночью 3-5, днем 8-10 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апреля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дождь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9-14, порывы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15-20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16992</TotalTime>
  <Words>544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2686</cp:revision>
  <cp:lastPrinted>2021-10-15T03:50:29Z</cp:lastPrinted>
  <dcterms:created xsi:type="dcterms:W3CDTF">2018-03-27T06:03:00Z</dcterms:created>
  <dcterms:modified xsi:type="dcterms:W3CDTF">2023-03-31T06:43:37Z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