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114" y="-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956790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679454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8-13, временами 15-20, порывы 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8-13, временами 15-20, порывы 25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      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7314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13207</TotalTime>
  <Words>640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2691</cp:revision>
  <cp:lastPrinted>2021-07-01T03:56:27Z</cp:lastPrinted>
  <dcterms:created xsi:type="dcterms:W3CDTF">2018-03-27T06:03:00Z</dcterms:created>
  <dcterms:modified xsi:type="dcterms:W3CDTF">2023-03-31T06:17:18Z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