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508286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31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433026"/>
              </p:ext>
            </p:extLst>
          </p:nvPr>
        </p:nvGraphicFramePr>
        <p:xfrm>
          <a:off x="5030591" y="4221091"/>
          <a:ext cx="4680168" cy="2131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782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30215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17987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2679</cp:revision>
  <cp:lastPrinted>2021-10-14T11:15:53Z</cp:lastPrinted>
  <dcterms:created xsi:type="dcterms:W3CDTF">2018-03-27T06:03:00Z</dcterms:created>
  <dcterms:modified xsi:type="dcterms:W3CDTF">2023-03-31T05:51:04Z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