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102" y="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23905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01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5-7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мороза,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7-9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02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2-4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70439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15113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2618</cp:revision>
  <cp:lastPrinted>2021-07-01T03:56:27Z</cp:lastPrinted>
  <dcterms:created xsi:type="dcterms:W3CDTF">2018-03-27T06:03:00Z</dcterms:created>
  <dcterms:modified xsi:type="dcterms:W3CDTF">2023-03-31T06:32:16Z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