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1866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59421788"/>
              </p:ext>
            </p:extLst>
          </p:nvPr>
        </p:nvGraphicFramePr>
        <p:xfrm>
          <a:off x="307975" y="2573640"/>
          <a:ext cx="4465638" cy="19477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477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№90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2285" y="2521917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 апреля,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771426"/>
              </p:ext>
            </p:extLst>
          </p:nvPr>
        </p:nvGraphicFramePr>
        <p:xfrm>
          <a:off x="4989512" y="4393086"/>
          <a:ext cx="4747702" cy="20348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782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1847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52577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42789"/>
            <a:ext cx="4824412" cy="21082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апреля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 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800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временами дождь. Ветер восточный с переходом на юго-западный 7-12 м/с. Температура воздуха ночью 2-4, днем 9-11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0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lvl="0" indent="1440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 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 апреля</a:t>
            </a:r>
            <a:endParaRPr lang="ru-RU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1800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юго-западный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9-14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1-3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>
              <a:spcAft>
                <a:spcPts val="0"/>
              </a:spcAft>
            </a:pP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3199" y="3570607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1300" y="610468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Оспанова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19242</TotalTime>
  <Words>594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3187</cp:revision>
  <cp:lastPrinted>2021-07-01T03:56:27Z</cp:lastPrinted>
  <dcterms:created xsi:type="dcterms:W3CDTF">2018-03-27T06:03:00Z</dcterms:created>
  <dcterms:modified xsi:type="dcterms:W3CDTF">2023-03-31T07:23:13Z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