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432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0400921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№90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31 марта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1208797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0,189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586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72943"/>
            <a:ext cx="4824413" cy="1985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апреля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северо-западный, северный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порывы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7-9°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77800" algn="ctr"/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5-10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8-10°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25222" y="2372059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7184" y="321810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ахсутова А.Р.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eaLnBrk="0" hangingPunct="0"/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18520</TotalTime>
  <Words>605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2731</cp:revision>
  <cp:lastPrinted>2021-07-01T03:56:27Z</cp:lastPrinted>
  <dcterms:created xsi:type="dcterms:W3CDTF">2018-03-27T06:03:00Z</dcterms:created>
  <dcterms:modified xsi:type="dcterms:W3CDTF">2023-03-31T05:48:39Z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