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82321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Мало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7-12 м/с. Температура воздуха ночью 8-10 мороза,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2-4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02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 ночью 02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014841"/>
              </p:ext>
            </p:extLst>
          </p:nvPr>
        </p:nvGraphicFramePr>
        <p:xfrm>
          <a:off x="5046663" y="3897847"/>
          <a:ext cx="4645221" cy="2470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112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21453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3505</cp:revision>
  <cp:lastPrinted>2021-11-30T05:55:24Z</cp:lastPrinted>
  <dcterms:created xsi:type="dcterms:W3CDTF">2018-03-27T06:03:00Z</dcterms:created>
  <dcterms:modified xsi:type="dcterms:W3CDTF">2023-03-31T05:06:47Z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