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21319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мороза, днем 7-9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53823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16318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2023-03-31T05:46:48Z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