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090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апреля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935208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436</a:t>
                      </a:r>
                      <a:endParaRPr lang="kk-K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апреля,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14973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2923</cp:revision>
  <cp:lastPrinted>2021-02-03T11:37:00Z</cp:lastPrinted>
  <dcterms:created xsi:type="dcterms:W3CDTF">2018-03-27T06:03:00Z</dcterms:created>
  <dcterms:modified xsi:type="dcterms:W3CDTF">2023-03-31T06:55:31Z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