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99132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31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</a:t>
            </a:r>
            <a:r>
              <a:rPr lang="kk-KZ" sz="1200" dirty="0">
                <a:latin typeface="Times New Roman"/>
                <a:ea typeface="Calibri"/>
              </a:rPr>
              <a:t> без осадков. Ночью и утром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порывы 15-20 м/с, временами 25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0-2,</a:t>
            </a:r>
            <a:r>
              <a:rPr lang="ru-RU" sz="1200" dirty="0">
                <a:latin typeface="Times New Roman"/>
                <a:ea typeface="Calibri"/>
              </a:rPr>
              <a:t> днем 1</a:t>
            </a:r>
            <a:r>
              <a:rPr lang="kk-KZ" sz="1200" dirty="0">
                <a:latin typeface="Times New Roman"/>
                <a:ea typeface="Calibri"/>
              </a:rPr>
              <a:t>3-15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9-14,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</a:rPr>
              <a:t>порывы 15-20 м/с, временами 23 м/с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0-2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90924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14682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2992</cp:revision>
  <cp:lastPrinted>2023-01-18T06:16:28Z</cp:lastPrinted>
  <dcterms:created xsi:type="dcterms:W3CDTF">2018-03-27T06:03:00Z</dcterms:created>
  <dcterms:modified xsi:type="dcterms:W3CDTF">2023-03-31T06:13:44Z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