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8007715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Ветер на 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юго-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31 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 апреля</a:t>
            </a:r>
          </a:p>
          <a:p>
            <a:pPr lvl="0" indent="18000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3185</cp:revision>
  <cp:lastPrinted>2021-07-01T03:56:27Z</cp:lastPrinted>
  <dcterms:created xsi:type="dcterms:W3CDTF">2018-03-27T06:03:00Z</dcterms:created>
  <dcterms:modified xsi:type="dcterms:W3CDTF">2023-03-30T07:28:35Z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