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C7B41DA-4891-458C-A561-992BCBF1A83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69443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51E12-15DC-4AFC-A3C8-D90E8189BF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14E01-EE64-455C-9B8D-8026E710D3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453F-F7F1-46EC-A05F-E9C4602E86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F8CBB-AEBF-4340-98FA-E7D5432198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3607A-8CDC-4A50-9A4E-B0B5367C8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63BAC-2F8C-473C-BF92-D417F32E2E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CBEB4-2973-418A-8DE5-94C2BC142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0498E-6CD5-4215-8C7A-ED4A4C39F8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8EC45-7A5B-45D3-9F22-6B1D7B2B56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61406-8F58-4E55-B37B-7A00F50708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2D303-4D01-4C6B-9B45-E41CDE781B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D814FC7-7C52-40D2-BCBD-C81C7CF76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31 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30 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31 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 smtClean="0">
                <a:solidFill>
                  <a:schemeClr val="tx1"/>
                </a:solidFill>
              </a:rPr>
              <a:t>ночью и утром </a:t>
            </a:r>
            <a:r>
              <a:rPr lang="ru-RU" altLang="ru-RU" dirty="0">
                <a:solidFill>
                  <a:schemeClr val="tx1"/>
                </a:solidFill>
              </a:rPr>
              <a:t>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3-8, днем порывы 13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3-5,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10-12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01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31 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>
                <a:solidFill>
                  <a:schemeClr val="tx1"/>
                </a:solidFill>
              </a:rPr>
              <a:t>01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smtClean="0">
                <a:solidFill>
                  <a:schemeClr val="tx1"/>
                </a:solidFill>
              </a:rPr>
              <a:t>без осадков. </a:t>
            </a:r>
            <a:r>
              <a:rPr lang="ru-RU" altLang="ru-RU" dirty="0">
                <a:solidFill>
                  <a:schemeClr val="tx1"/>
                </a:solidFill>
              </a:rPr>
              <a:t>Ветер северо-восточный 3-8 м/с. Температура воздуха ночью </a:t>
            </a:r>
            <a:r>
              <a:rPr lang="ru-RU" altLang="ru-RU" dirty="0" smtClean="0">
                <a:solidFill>
                  <a:schemeClr val="tx1"/>
                </a:solidFill>
              </a:rPr>
              <a:t>0-2 </a:t>
            </a:r>
            <a:r>
              <a:rPr lang="ru-RU" alt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31 марта, ночью 01 апреля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213707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5055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</a:t>
            </a:r>
            <a:r>
              <a:rPr lang="ru-RU" altLang="ru-RU" sz="900" i="1">
                <a:solidFill>
                  <a:srgbClr val="000000"/>
                </a:solidFill>
                <a:cs typeface="Times New Roman" pitchFamily="18" charset="0"/>
              </a:rPr>
              <a:t>Б</a:t>
            </a:r>
            <a:r>
              <a:rPr lang="ru-RU" altLang="ru-RU" sz="1000" i="1">
                <a:solidFill>
                  <a:srgbClr val="000000"/>
                </a:solidFill>
                <a:cs typeface="Times New Roman" pitchFamily="18" charset="0"/>
              </a:rPr>
              <a:t>.М.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15910</TotalTime>
  <Words>776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3279</cp:revision>
  <cp:lastPrinted>2021-07-01T09:11:30Z</cp:lastPrinted>
  <dcterms:created xsi:type="dcterms:W3CDTF">2018-03-27T06:03:00Z</dcterms:created>
  <dcterms:modified xsi:type="dcterms:W3CDTF">2023-03-30T06:58:58Z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