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9" d="100"/>
          <a:sy n="129" d="100"/>
        </p:scale>
        <p:origin x="-166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555952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марта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30 марта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марта</a:t>
            </a:r>
            <a:r>
              <a:rPr lang="ru-RU" altLang="en-US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2992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Ночью и утром туман.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северо-восточный 9-14, утром и днем порывы 15-20 м/с, временами 25 м/с</a:t>
            </a:r>
            <a:r>
              <a:rPr lang="ru-RU" sz="1200" dirty="0" smtClean="0">
                <a:latin typeface="Times New Roman"/>
                <a:ea typeface="Calibri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Температура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6-8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днем 17-19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Временами туман.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северо-восточный 9-14, </a:t>
            </a:r>
            <a:r>
              <a:rPr lang="kk-KZ" sz="1200" dirty="0" smtClean="0">
                <a:latin typeface="Times New Roman"/>
                <a:ea typeface="Calibri"/>
              </a:rPr>
              <a:t>порывы </a:t>
            </a:r>
            <a:r>
              <a:rPr lang="kk-KZ" sz="1200" dirty="0">
                <a:latin typeface="Times New Roman"/>
                <a:ea typeface="Calibri"/>
              </a:rPr>
              <a:t>15-20 м/с, временами 25 м/с</a:t>
            </a:r>
            <a:r>
              <a:rPr lang="ru-RU" sz="1200" dirty="0">
                <a:latin typeface="Times New Roman"/>
                <a:ea typeface="Calibri"/>
              </a:rPr>
              <a:t>.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воздуха 0-2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96397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3626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0,20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14697</TotalTime>
  <Words>581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2988</cp:revision>
  <cp:lastPrinted>2023-03-30T05:45:59Z</cp:lastPrinted>
  <dcterms:created xsi:type="dcterms:W3CDTF">2018-03-27T06:03:00Z</dcterms:created>
  <dcterms:modified xsi:type="dcterms:W3CDTF">2023-03-30T05:48:15Z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