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8991" autoAdjust="0"/>
    <p:restoredTop sz="94660"/>
  </p:normalViewPr>
  <p:slideViewPr>
    <p:cSldViewPr showGuides="1">
      <p:cViewPr>
        <p:scale>
          <a:sx n="100" d="100"/>
          <a:sy n="100" d="100"/>
        </p:scale>
        <p:origin x="-2736" y="-121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</a:t>
                      </a: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97016" y="2132856"/>
            <a:ext cx="4680169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апреля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2382940"/>
              </p:ext>
            </p:extLst>
          </p:nvPr>
        </p:nvGraphicFramePr>
        <p:xfrm>
          <a:off x="5019674" y="3986763"/>
          <a:ext cx="4693126" cy="25404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72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637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61118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7598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9875" algn="just">
              <a:defRPr/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восточный, юго-восточный 9-14 м/с. Температура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7-9 мороза,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01 апреля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апреля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indent="26670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                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Температура </a:t>
            </a:r>
            <a:r>
              <a:rPr lang="ru-RU" sz="1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 </a:t>
            </a:r>
            <a:r>
              <a:rPr lang="ru-RU" sz="12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5-7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97016" y="321297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Газизова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14146</TotalTime>
  <Words>590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Администратор</cp:lastModifiedBy>
  <cp:revision>3052</cp:revision>
  <cp:lastPrinted>2021-07-01T03:56:27Z</cp:lastPrinted>
  <dcterms:created xsi:type="dcterms:W3CDTF">2018-03-27T06:03:00Z</dcterms:created>
  <dcterms:modified xsi:type="dcterms:W3CDTF">2023-03-30T06:24:14Z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