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343248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161224"/>
            <a:ext cx="4758096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Мало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северный 7-12 м/с. Температура воздуха ночью 8-10 мороза, днем 1-3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01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Малооблачно,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осточный 7-12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9-11 мороза.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марта, ночью 01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200457"/>
              </p:ext>
            </p:extLst>
          </p:nvPr>
        </p:nvGraphicFramePr>
        <p:xfrm>
          <a:off x="5046663" y="3897847"/>
          <a:ext cx="4645221" cy="24610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112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21448</TotalTime>
  <Words>654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3501</cp:revision>
  <cp:lastPrinted>2021-11-30T05:55:24Z</cp:lastPrinted>
  <dcterms:created xsi:type="dcterms:W3CDTF">2018-03-27T06:03:00Z</dcterms:created>
  <dcterms:modified xsi:type="dcterms:W3CDTF">2023-03-30T05:35:49Z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