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377253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марта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31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9-14, днем порывы 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 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1406823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15956</TotalTime>
  <Words>544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2732</cp:revision>
  <cp:lastPrinted>2021-07-01T03:56:27Z</cp:lastPrinted>
  <dcterms:created xsi:type="dcterms:W3CDTF">2018-03-27T06:03:00Z</dcterms:created>
  <dcterms:modified xsi:type="dcterms:W3CDTF">2023-03-30T05:45:29Z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