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872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№089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северо-восточный, восточный 9-14, порывы 15-20 м/с. Температура воздуха ночью  1-3, днем 12-14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 3-5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935208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433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01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14970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2921</cp:revision>
  <cp:lastPrinted>2021-02-03T11:37:00Z</cp:lastPrinted>
  <dcterms:created xsi:type="dcterms:W3CDTF">2018-03-27T06:03:00Z</dcterms:created>
  <dcterms:modified xsi:type="dcterms:W3CDTF">2023-03-30T07:23:20Z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