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299762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4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34449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 временами дождь. Ветер северо-западный 9-14, ночью порывы 15-20 м/с. Температура воздуха ночью 5-7, днем 10-12 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Облачно,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15-20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17004</TotalTime>
  <Words>538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2686</cp:revision>
  <cp:lastPrinted>2021-10-15T03:50:29Z</cp:lastPrinted>
  <dcterms:created xsi:type="dcterms:W3CDTF">2018-03-27T06:03:00Z</dcterms:created>
  <dcterms:modified xsi:type="dcterms:W3CDTF">2023-03-30T07:28:28Z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