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0966884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120879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72943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7-12, порывы 15 м/с. Температура воздуха ночью 0-2° 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3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7-12 м/с. Температура воздуха ночью 5-7° 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222" y="2372059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18504</TotalTime>
  <Words>607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2725</cp:revision>
  <cp:lastPrinted>2021-07-01T03:56:27Z</cp:lastPrinted>
  <dcterms:created xsi:type="dcterms:W3CDTF">2018-03-27T06:03:00Z</dcterms:created>
  <dcterms:modified xsi:type="dcterms:W3CDTF">2023-03-29T06:51:10Z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