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56291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23964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с переходом на северо- западный 9-14, днем порывы 15-20 м/с. Температура воздуха ночью 8-10, днем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16993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2685</cp:revision>
  <cp:lastPrinted>2021-10-15T03:50:29Z</cp:lastPrinted>
  <dcterms:created xsi:type="dcterms:W3CDTF">2018-03-27T06:03:00Z</dcterms:created>
  <dcterms:modified xsi:type="dcterms:W3CDTF">2023-03-29T06:40:17Z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