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9" d="100"/>
          <a:sy n="129" d="100"/>
        </p:scale>
        <p:origin x="-166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5625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марта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 smtClean="0">
                <a:latin typeface="Times New Roman"/>
              </a:rPr>
              <a:t>П</a:t>
            </a:r>
            <a:r>
              <a:rPr lang="kk-KZ" sz="1200" dirty="0" smtClean="0">
                <a:latin typeface="Times New Roman"/>
                <a:ea typeface="Calibri"/>
              </a:rPr>
              <a:t>еременная </a:t>
            </a:r>
            <a:r>
              <a:rPr lang="kk-KZ" sz="1200" dirty="0">
                <a:latin typeface="Times New Roman"/>
                <a:ea typeface="Calibri"/>
              </a:rPr>
              <a:t>облачность</a:t>
            </a:r>
            <a:r>
              <a:rPr lang="ru-RU" sz="1200" dirty="0">
                <a:latin typeface="Times New Roman"/>
                <a:ea typeface="Calibri"/>
              </a:rPr>
              <a:t>, </a:t>
            </a:r>
            <a:r>
              <a:rPr lang="kk-KZ" sz="1200" dirty="0">
                <a:latin typeface="Times New Roman"/>
                <a:ea typeface="Calibri"/>
              </a:rPr>
              <a:t>временами дождь. Утром и днем гроза.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северо-восточный 9-14 м/с</a:t>
            </a:r>
            <a:r>
              <a:rPr lang="ru-RU" sz="1200" dirty="0">
                <a:latin typeface="Times New Roman"/>
                <a:ea typeface="Calibri"/>
              </a:rPr>
              <a:t>. Температура воздуха ночью </a:t>
            </a:r>
            <a:r>
              <a:rPr lang="kk-KZ" sz="1200" dirty="0">
                <a:latin typeface="Times New Roman"/>
                <a:ea typeface="Calibri"/>
              </a:rPr>
              <a:t>8-10,</a:t>
            </a:r>
            <a:r>
              <a:rPr lang="ru-RU" sz="1200" dirty="0">
                <a:latin typeface="Times New Roman"/>
                <a:ea typeface="Calibri"/>
              </a:rPr>
              <a:t> днем 18-20 </a:t>
            </a:r>
            <a:r>
              <a:rPr lang="kk-KZ" sz="1200" dirty="0">
                <a:latin typeface="Times New Roman"/>
                <a:ea typeface="Calibri"/>
              </a:rPr>
              <a:t>тепл</a:t>
            </a:r>
            <a:r>
              <a:rPr lang="ru-RU" sz="1200" dirty="0">
                <a:latin typeface="Times New Roman"/>
                <a:ea typeface="Calibri"/>
              </a:rPr>
              <a:t>а.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8134695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1576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Волохова О.В.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14684</TotalTime>
  <Words>569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2986</cp:revision>
  <cp:lastPrinted>2023-03-29T06:00:11Z</cp:lastPrinted>
  <dcterms:created xsi:type="dcterms:W3CDTF">2018-03-27T06:03:00Z</dcterms:created>
  <dcterms:modified xsi:type="dcterms:W3CDTF">2023-03-29T06:00:45Z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