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35D16A-2063-40F6-AD5D-223D709E260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19281-1492-41C0-8190-46BBC57691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36555-61AD-4841-A758-2E2E1F7CEA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95F99-464B-4A9E-8A24-FA048D8E5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3D4FE-40F3-41C1-83A0-414615C43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821DF-7983-4305-B223-45D7C2FC1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82568-C035-48EA-BF07-081CC4329E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CDCF3-81BA-4881-8499-3393E8E828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87B6F-CE1E-4E34-B516-FC96CE476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6C10-85A6-4F50-921B-26E1C3C45B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37D1-9171-4481-A933-23EBCC9DE7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8ACB0-3C41-4AA4-A2DF-988D7BCFB2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079F9A1-609F-4FA0-AC31-6F92531EE3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29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30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днем дождь. </a:t>
            </a:r>
            <a:r>
              <a:rPr lang="ru-RU">
                <a:solidFill>
                  <a:schemeClr val="tx1"/>
                </a:solidFill>
              </a:rPr>
              <a:t>Ветер юго-западный 3-8, днем порывы 13 м/с. Температура воздуха ночью 9-11, днем 16-18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31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дождь. Ветер северо-восточный 3-8 м/с. Температура воздуха ночью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30, ночью 31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4821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</a:t>
            </a:r>
            <a:r>
              <a:rPr lang="ru-RU" altLang="ru-RU" sz="900" i="1">
                <a:solidFill>
                  <a:srgbClr val="000000"/>
                </a:solidFill>
                <a:cs typeface="Times New Roman" pitchFamily="18" charset="0"/>
              </a:rPr>
              <a:t>Б</a:t>
            </a:r>
            <a:r>
              <a:rPr lang="ru-RU" altLang="ru-RU" sz="1000" i="1">
                <a:solidFill>
                  <a:srgbClr val="000000"/>
                </a:solidFill>
                <a:cs typeface="Times New Roman" pitchFamily="18" charset="0"/>
              </a:rPr>
              <a:t>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15905</TotalTime>
  <Words>554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3275</cp:revision>
  <cp:lastPrinted>2021-07-01T09:11:30Z</cp:lastPrinted>
  <dcterms:created xsi:type="dcterms:W3CDTF">2018-03-27T06:03:00Z</dcterms:created>
  <dcterms:modified xsi:type="dcterms:W3CDTF">2023-03-29T07:30:55Z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