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472444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1224"/>
            <a:ext cx="4758096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северный 9-14, порывы 15-20 м/с. Температура воздуха ночью 3-5 мороза, днем 2-4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31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Малооблачно,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9-14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6-8 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марта, ночью 31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875193"/>
              </p:ext>
            </p:extLst>
          </p:nvPr>
        </p:nvGraphicFramePr>
        <p:xfrm>
          <a:off x="5046663" y="3897847"/>
          <a:ext cx="4645221" cy="24610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112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21393</TotalTime>
  <Words>658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3495</cp:revision>
  <cp:lastPrinted>2021-11-30T05:55:24Z</cp:lastPrinted>
  <dcterms:created xsi:type="dcterms:W3CDTF">2018-03-27T06:03:00Z</dcterms:created>
  <dcterms:modified xsi:type="dcterms:W3CDTF">2023-03-29T07:23:27Z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