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314954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гололед. Ветер юго-западный с переходом на северо-западный ночью 9-14 м/с, днем 15-20, порывы 23 м/с.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14134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3038</cp:revision>
  <cp:lastPrinted>2021-07-01T03:56:27Z</cp:lastPrinted>
  <dcterms:created xsi:type="dcterms:W3CDTF">2018-03-27T06:03:00Z</dcterms:created>
  <dcterms:modified xsi:type="dcterms:W3CDTF">2023-03-28T07:49:10Z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