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95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№087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ночью дождь. Ночью и утром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9-14 м/с. Температура воздуха ночью 4-6, днем 11-13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39352084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0,098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Кулекенова Д.О./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14968</TotalTime>
  <Words>598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2913</cp:revision>
  <cp:lastPrinted>2021-02-03T11:37:00Z</cp:lastPrinted>
  <dcterms:created xsi:type="dcterms:W3CDTF">2018-03-27T06:03:00Z</dcterms:created>
  <dcterms:modified xsi:type="dcterms:W3CDTF">2023-03-28T07:24:37Z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