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юго-западный 9-14, днем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-25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1769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135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0.68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1.3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14732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2980</cp:revision>
  <cp:lastPrinted>2023-01-18T06:16:28Z</cp:lastPrinted>
  <dcterms:created xsi:type="dcterms:W3CDTF">2018-03-27T06:03:00Z</dcterms:created>
  <dcterms:modified xsi:type="dcterms:W3CDTF">2023-03-28T06:27:06Z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