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74571698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646331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марта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марта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юго-восточный 0-5 м/с. Температура воздуха ночью 0-2,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марта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30 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9764224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Е.В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15972</TotalTime>
  <Words>604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2721</cp:revision>
  <cp:lastPrinted>2021-07-01T03:56:27Z</cp:lastPrinted>
  <dcterms:created xsi:type="dcterms:W3CDTF">2018-03-27T06:03:00Z</dcterms:created>
  <dcterms:modified xsi:type="dcterms:W3CDTF">2023-03-28T06:04:16Z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