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9314521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№87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20645304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юго-восточный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7-12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8-10,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25-27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 марта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облачность, без осадков. Ветер 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9-14 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8-10 тепла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А.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13972</TotalTime>
  <Words>582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2570</cp:revision>
  <cp:lastPrinted>2021-07-01T03:56:27Z</cp:lastPrinted>
  <dcterms:created xsi:type="dcterms:W3CDTF">2018-03-27T06:03:00Z</dcterms:created>
  <dcterms:modified xsi:type="dcterms:W3CDTF">2023-03-28T08:47:51Z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