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65B5ED6-F0A1-49B0-A5D6-FC1FA91DFBA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05800713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70230-561C-49A7-B553-07209575C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B10D8-8B9A-4CA3-B172-EFDFEF3D05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2081F-A8FD-4E43-81FA-7D214BDCE7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D0B00-F88B-45E2-B415-D205E627D8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CE9D4-2A71-4595-8252-655942F3CD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513FB-82DF-477F-9FE1-4764979107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99E0D-79C6-4FAC-8DBB-ACE4B0E63C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93F54-430D-43C0-9094-96E4D053A2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9BE6F-F4E7-414A-8C05-EF0FA57902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884C6-EE1A-4479-A537-0BDE11CC79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F522F-27AE-4E79-A0B5-5FC04B14B5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F4AE31-FD18-4B30-872C-F8C93018D0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87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28 марта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29 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28 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29 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5-7, днем </a:t>
            </a:r>
            <a:r>
              <a:rPr lang="ru-RU" dirty="0" smtClean="0">
                <a:solidFill>
                  <a:schemeClr val="tx1"/>
                </a:solidFill>
              </a:rPr>
              <a:t>21-23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30 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29 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altLang="ru-RU" dirty="0" smtClean="0">
                <a:solidFill>
                  <a:schemeClr val="tx1"/>
                </a:solidFill>
              </a:rPr>
              <a:t>западный 3-8, порывы 12 м/с</a:t>
            </a:r>
            <a:r>
              <a:rPr lang="ru-RU" alt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altLang="ru-RU" dirty="0" smtClean="0">
                <a:solidFill>
                  <a:schemeClr val="tx1"/>
                </a:solidFill>
              </a:rPr>
              <a:t>8-10 тепла</a:t>
            </a:r>
            <a:r>
              <a:rPr lang="ru-RU" altLang="ru-RU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9, ночью 30 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619208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4121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в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15886</TotalTime>
  <Words>772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3272</cp:revision>
  <cp:lastPrinted>2021-07-01T09:11:30Z</cp:lastPrinted>
  <dcterms:created xsi:type="dcterms:W3CDTF">2018-03-27T06:03:00Z</dcterms:created>
  <dcterms:modified xsi:type="dcterms:W3CDTF">2023-03-28T07:11:43Z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