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213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53756560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87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210396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9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4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марта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161224"/>
            <a:ext cx="4758096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</a:p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марта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28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algn="ctr"/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П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юго-западный 9-14 м/с. Температура воздуха ночью 1-3, днем 15-17 тепла.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2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марта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марта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30 марта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Переменная облачность, </a:t>
            </a:r>
            <a:r>
              <a:rPr lang="kk-KZ" sz="110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небольшой снег.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северный 9-14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 Температура воздуха ночью 3-5 мороза.</a:t>
            </a:r>
          </a:p>
          <a:p>
            <a:pPr algn="just">
              <a:spcAft>
                <a:spcPts val="0"/>
              </a:spcAft>
            </a:pPr>
            <a:endParaRPr lang="ru-KZ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марта, ночью 30 марта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2429049"/>
              </p:ext>
            </p:extLst>
          </p:nvPr>
        </p:nvGraphicFramePr>
        <p:xfrm>
          <a:off x="5046663" y="3897847"/>
          <a:ext cx="4645221" cy="24610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6112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970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18289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94785" y="4178295"/>
              <a:ext cx="1611340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Седелева Н.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21382</TotalTime>
  <Words>654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3491</cp:revision>
  <cp:lastPrinted>2021-11-30T05:55:24Z</cp:lastPrinted>
  <dcterms:created xsi:type="dcterms:W3CDTF">2018-03-27T06:03:00Z</dcterms:created>
  <dcterms:modified xsi:type="dcterms:W3CDTF">2023-03-28T06:36:33Z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