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864289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29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дождь. Ветер 9-14 м/с. Температура воздуха ночью 0-2, днем 6-8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30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3-5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57312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15091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2612</cp:revision>
  <cp:lastPrinted>2021-07-01T03:56:27Z</cp:lastPrinted>
  <dcterms:created xsi:type="dcterms:W3CDTF">2018-03-27T06:03:00Z</dcterms:created>
  <dcterms:modified xsi:type="dcterms:W3CDTF">2023-03-28T06:35:35Z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