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181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31968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2087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7294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28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марта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ночью и утром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1-6 м/с. Температура воздуха ночью 0-2°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222" y="237205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18496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2717</cp:revision>
  <cp:lastPrinted>2021-07-01T03:56:27Z</cp:lastPrinted>
  <dcterms:created xsi:type="dcterms:W3CDTF">2018-03-27T06:03:00Z</dcterms:created>
  <dcterms:modified xsi:type="dcterms:W3CDTF">2023-03-27T06:03:29Z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