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126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0488643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5752277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27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северо-западный, северный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7-9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днем 17-19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16983</TotalTime>
  <Words>596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2678</cp:revision>
  <cp:lastPrinted>2021-10-15T03:50:29Z</cp:lastPrinted>
  <dcterms:created xsi:type="dcterms:W3CDTF">2018-03-27T06:03:00Z</dcterms:created>
  <dcterms:modified xsi:type="dcterms:W3CDTF">2023-03-27T07:33:43Z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